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7254875" cy="1038352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32CFA-A127-46A1-AA30-6D37010C11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51088" y="1143000"/>
            <a:ext cx="2155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00864-0BAF-48F2-9466-CC850A5006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1pPr>
    <a:lvl2pPr marL="50419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2pPr>
    <a:lvl3pPr marL="1007745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3pPr>
    <a:lvl4pPr marL="1511935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4pPr>
    <a:lvl5pPr marL="201549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5pPr>
    <a:lvl6pPr marL="251968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6pPr>
    <a:lvl7pPr marL="302387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7pPr>
    <a:lvl8pPr marL="3527425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8pPr>
    <a:lvl9pPr marL="4031615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00864-0BAF-48F2-9466-CC850A500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4116" y="1699393"/>
            <a:ext cx="6166644" cy="3615114"/>
          </a:xfrm>
        </p:spPr>
        <p:txBody>
          <a:bodyPr anchor="b"/>
          <a:lstStyle>
            <a:lvl1pPr algn="ctr">
              <a:defRPr sz="47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6860" y="5453919"/>
            <a:ext cx="5441156" cy="2507023"/>
          </a:xfrm>
        </p:spPr>
        <p:txBody>
          <a:bodyPr/>
          <a:lstStyle>
            <a:lvl1pPr marL="0" indent="0" algn="ctr">
              <a:buNone/>
              <a:defRPr sz="1905"/>
            </a:lvl1pPr>
            <a:lvl2pPr marL="362585" indent="0" algn="ctr">
              <a:buNone/>
              <a:defRPr sz="1585"/>
            </a:lvl2pPr>
            <a:lvl3pPr marL="725170" indent="0" algn="ctr">
              <a:buNone/>
              <a:defRPr sz="1430"/>
            </a:lvl3pPr>
            <a:lvl4pPr marL="1088390" indent="0" algn="ctr">
              <a:buNone/>
              <a:defRPr sz="1270"/>
            </a:lvl4pPr>
            <a:lvl5pPr marL="1450975" indent="0" algn="ctr">
              <a:buNone/>
              <a:defRPr sz="1270"/>
            </a:lvl5pPr>
            <a:lvl6pPr marL="1813560" indent="0" algn="ctr">
              <a:buNone/>
              <a:defRPr sz="1270"/>
            </a:lvl6pPr>
            <a:lvl7pPr marL="2176145" indent="0" algn="ctr">
              <a:buNone/>
              <a:defRPr sz="1270"/>
            </a:lvl7pPr>
            <a:lvl8pPr marL="2539365" indent="0" algn="ctr">
              <a:buNone/>
              <a:defRPr sz="1270"/>
            </a:lvl8pPr>
            <a:lvl9pPr marL="2901950" indent="0" algn="ctr">
              <a:buNone/>
              <a:defRPr sz="127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91771" y="552843"/>
            <a:ext cx="1564332" cy="879982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8773" y="552843"/>
            <a:ext cx="4602311" cy="879982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994" y="2588752"/>
            <a:ext cx="6257330" cy="4319387"/>
          </a:xfrm>
        </p:spPr>
        <p:txBody>
          <a:bodyPr anchor="b"/>
          <a:lstStyle>
            <a:lvl1pPr>
              <a:defRPr sz="47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94" y="6949002"/>
            <a:ext cx="6257330" cy="2271464"/>
          </a:xfrm>
        </p:spPr>
        <p:txBody>
          <a:bodyPr/>
          <a:lstStyle>
            <a:lvl1pPr marL="0" indent="0">
              <a:buNone/>
              <a:defRPr sz="1905">
                <a:solidFill>
                  <a:schemeClr val="tx1"/>
                </a:solidFill>
              </a:defRPr>
            </a:lvl1pPr>
            <a:lvl2pPr marL="362585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2pPr>
            <a:lvl3pPr marL="725170" indent="0">
              <a:buNone/>
              <a:defRPr sz="1430">
                <a:solidFill>
                  <a:schemeClr val="tx1">
                    <a:tint val="75000"/>
                  </a:schemeClr>
                </a:solidFill>
              </a:defRPr>
            </a:lvl3pPr>
            <a:lvl4pPr marL="1088390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4pPr>
            <a:lvl5pPr marL="145097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5pPr>
            <a:lvl6pPr marL="1813560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6pPr>
            <a:lvl7pPr marL="217614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7pPr>
            <a:lvl8pPr marL="253936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8pPr>
            <a:lvl9pPr marL="2901950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773" y="2764216"/>
            <a:ext cx="3083322" cy="65884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72780" y="2764216"/>
            <a:ext cx="3083322" cy="65884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17" y="552846"/>
            <a:ext cx="6257330" cy="20070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718" y="2545483"/>
            <a:ext cx="3069152" cy="124750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170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0975" indent="0">
              <a:buNone/>
              <a:defRPr sz="1270" b="1"/>
            </a:lvl5pPr>
            <a:lvl6pPr marL="1813560" indent="0">
              <a:buNone/>
              <a:defRPr sz="1270" b="1"/>
            </a:lvl6pPr>
            <a:lvl7pPr marL="2176145" indent="0">
              <a:buNone/>
              <a:defRPr sz="1270" b="1"/>
            </a:lvl7pPr>
            <a:lvl8pPr marL="2539365" indent="0">
              <a:buNone/>
              <a:defRPr sz="1270" b="1"/>
            </a:lvl8pPr>
            <a:lvl9pPr marL="2901950" indent="0">
              <a:buNone/>
              <a:defRPr sz="127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718" y="3792985"/>
            <a:ext cx="3069152" cy="557891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72781" y="2545483"/>
            <a:ext cx="3084267" cy="124750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170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0975" indent="0">
              <a:buNone/>
              <a:defRPr sz="1270" b="1"/>
            </a:lvl5pPr>
            <a:lvl6pPr marL="1813560" indent="0">
              <a:buNone/>
              <a:defRPr sz="1270" b="1"/>
            </a:lvl6pPr>
            <a:lvl7pPr marL="2176145" indent="0">
              <a:buNone/>
              <a:defRPr sz="1270" b="1"/>
            </a:lvl7pPr>
            <a:lvl8pPr marL="2539365" indent="0">
              <a:buNone/>
              <a:defRPr sz="1270" b="1"/>
            </a:lvl8pPr>
            <a:lvl9pPr marL="2901950" indent="0">
              <a:buNone/>
              <a:defRPr sz="127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72781" y="3792985"/>
            <a:ext cx="3084267" cy="557891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18" y="692256"/>
            <a:ext cx="2339886" cy="2422896"/>
          </a:xfrm>
        </p:spPr>
        <p:txBody>
          <a:bodyPr anchor="b"/>
          <a:lstStyle>
            <a:lvl1pPr>
              <a:defRPr sz="25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4267" y="1495083"/>
            <a:ext cx="3672780" cy="7379255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9718" y="3115152"/>
            <a:ext cx="2339886" cy="5771203"/>
          </a:xfrm>
        </p:spPr>
        <p:txBody>
          <a:bodyPr/>
          <a:lstStyle>
            <a:lvl1pPr marL="0" indent="0">
              <a:buNone/>
              <a:defRPr sz="1270"/>
            </a:lvl1pPr>
            <a:lvl2pPr marL="362585" indent="0">
              <a:buNone/>
              <a:defRPr sz="1110"/>
            </a:lvl2pPr>
            <a:lvl3pPr marL="725170" indent="0">
              <a:buNone/>
              <a:defRPr sz="950"/>
            </a:lvl3pPr>
            <a:lvl4pPr marL="1088390" indent="0">
              <a:buNone/>
              <a:defRPr sz="795"/>
            </a:lvl4pPr>
            <a:lvl5pPr marL="1450975" indent="0">
              <a:buNone/>
              <a:defRPr sz="795"/>
            </a:lvl5pPr>
            <a:lvl6pPr marL="1813560" indent="0">
              <a:buNone/>
              <a:defRPr sz="795"/>
            </a:lvl6pPr>
            <a:lvl7pPr marL="2176145" indent="0">
              <a:buNone/>
              <a:defRPr sz="795"/>
            </a:lvl7pPr>
            <a:lvl8pPr marL="2539365" indent="0">
              <a:buNone/>
              <a:defRPr sz="795"/>
            </a:lvl8pPr>
            <a:lvl9pPr marL="2901950" indent="0">
              <a:buNone/>
              <a:defRPr sz="79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18" y="692256"/>
            <a:ext cx="2339886" cy="2422896"/>
          </a:xfrm>
        </p:spPr>
        <p:txBody>
          <a:bodyPr anchor="b"/>
          <a:lstStyle>
            <a:lvl1pPr>
              <a:defRPr sz="25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84267" y="1495083"/>
            <a:ext cx="3672780" cy="7379255"/>
          </a:xfrm>
        </p:spPr>
        <p:txBody>
          <a:bodyPr anchor="t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170" indent="0">
              <a:buNone/>
              <a:defRPr sz="1905"/>
            </a:lvl3pPr>
            <a:lvl4pPr marL="1088390" indent="0">
              <a:buNone/>
              <a:defRPr sz="1585"/>
            </a:lvl4pPr>
            <a:lvl5pPr marL="1450975" indent="0">
              <a:buNone/>
              <a:defRPr sz="1585"/>
            </a:lvl5pPr>
            <a:lvl6pPr marL="1813560" indent="0">
              <a:buNone/>
              <a:defRPr sz="1585"/>
            </a:lvl6pPr>
            <a:lvl7pPr marL="2176145" indent="0">
              <a:buNone/>
              <a:defRPr sz="1585"/>
            </a:lvl7pPr>
            <a:lvl8pPr marL="2539365" indent="0">
              <a:buNone/>
              <a:defRPr sz="1585"/>
            </a:lvl8pPr>
            <a:lvl9pPr marL="2901950" indent="0">
              <a:buNone/>
              <a:defRPr sz="158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9718" y="3115152"/>
            <a:ext cx="2339886" cy="5771203"/>
          </a:xfrm>
        </p:spPr>
        <p:txBody>
          <a:bodyPr/>
          <a:lstStyle>
            <a:lvl1pPr marL="0" indent="0">
              <a:buNone/>
              <a:defRPr sz="1270"/>
            </a:lvl1pPr>
            <a:lvl2pPr marL="362585" indent="0">
              <a:buNone/>
              <a:defRPr sz="1110"/>
            </a:lvl2pPr>
            <a:lvl3pPr marL="725170" indent="0">
              <a:buNone/>
              <a:defRPr sz="950"/>
            </a:lvl3pPr>
            <a:lvl4pPr marL="1088390" indent="0">
              <a:buNone/>
              <a:defRPr sz="795"/>
            </a:lvl4pPr>
            <a:lvl5pPr marL="1450975" indent="0">
              <a:buNone/>
              <a:defRPr sz="795"/>
            </a:lvl5pPr>
            <a:lvl6pPr marL="1813560" indent="0">
              <a:buNone/>
              <a:defRPr sz="795"/>
            </a:lvl6pPr>
            <a:lvl7pPr marL="2176145" indent="0">
              <a:buNone/>
              <a:defRPr sz="795"/>
            </a:lvl7pPr>
            <a:lvl8pPr marL="2539365" indent="0">
              <a:buNone/>
              <a:defRPr sz="795"/>
            </a:lvl8pPr>
            <a:lvl9pPr marL="2901950" indent="0">
              <a:buNone/>
              <a:defRPr sz="79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773" y="552846"/>
            <a:ext cx="6257330" cy="2007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773" y="2764216"/>
            <a:ext cx="6257330" cy="6588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8773" y="9624282"/>
            <a:ext cx="1632347" cy="552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03178" y="9624282"/>
            <a:ext cx="2448520" cy="552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3755" y="9624282"/>
            <a:ext cx="1632347" cy="552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5170" rtl="0" eaLnBrk="1" latinLnBrk="0" hangingPunct="1">
        <a:lnSpc>
          <a:spcPct val="90000"/>
        </a:lnSpc>
        <a:spcBef>
          <a:spcPct val="0"/>
        </a:spcBef>
        <a:buNone/>
        <a:defRPr sz="34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1610" indent="-181610" algn="l" defTabSz="725170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sz="222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06780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585" kern="1200">
          <a:solidFill>
            <a:schemeClr val="tx1"/>
          </a:solidFill>
          <a:latin typeface="+mn-lt"/>
          <a:ea typeface="+mn-ea"/>
          <a:cs typeface="+mn-cs"/>
        </a:defRPr>
      </a:lvl3pPr>
      <a:lvl4pPr marL="1269365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85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995170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357755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3083560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17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0975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356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145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39365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195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4666" y="1038372"/>
            <a:ext cx="6391275" cy="1807375"/>
            <a:chOff x="419100" y="1385887"/>
            <a:chExt cx="6391275" cy="1969232"/>
          </a:xfrm>
        </p:grpSpPr>
        <p:sp>
          <p:nvSpPr>
            <p:cNvPr id="4" name="矩形: 圆角 3"/>
            <p:cNvSpPr/>
            <p:nvPr/>
          </p:nvSpPr>
          <p:spPr>
            <a:xfrm>
              <a:off x="419100" y="1514474"/>
              <a:ext cx="6391275" cy="184064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endParaRPr lang="en-US" altLang="zh-CN" sz="2400" dirty="0"/>
            </a:p>
            <a:p>
              <a:r>
                <a:rPr lang="zh-CN" altLang="en-US" sz="2400" dirty="0"/>
                <a:t>简介</a:t>
              </a:r>
              <a:endParaRPr lang="zh-CN" altLang="en-US" sz="2400" dirty="0"/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2987022" y="1385887"/>
              <a:ext cx="1255430" cy="25717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简  介</a:t>
              </a:r>
              <a:endParaRPr lang="zh-CN" altLang="en-US" sz="1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37298" y="20267"/>
            <a:ext cx="333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标题华文中宋</a:t>
            </a:r>
            <a:r>
              <a:rPr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24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号加粗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666" y="1338365"/>
            <a:ext cx="6181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内容宋体</a:t>
            </a:r>
            <a:r>
              <a: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11</a:t>
            </a: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号，段落单倍行距。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65304" y="8585054"/>
            <a:ext cx="6370637" cy="1520823"/>
            <a:chOff x="474767" y="8499185"/>
            <a:chExt cx="6370637" cy="1520823"/>
          </a:xfrm>
        </p:grpSpPr>
        <p:grpSp>
          <p:nvGrpSpPr>
            <p:cNvPr id="24" name="组合 23"/>
            <p:cNvGrpSpPr/>
            <p:nvPr/>
          </p:nvGrpSpPr>
          <p:grpSpPr>
            <a:xfrm>
              <a:off x="474767" y="8499185"/>
              <a:ext cx="3086114" cy="1520823"/>
              <a:chOff x="3716316" y="4179222"/>
              <a:chExt cx="3086114" cy="1520823"/>
            </a:xfrm>
          </p:grpSpPr>
          <p:sp>
            <p:nvSpPr>
              <p:cNvPr id="25" name="矩形: 圆角 24"/>
              <p:cNvSpPr/>
              <p:nvPr/>
            </p:nvSpPr>
            <p:spPr>
              <a:xfrm>
                <a:off x="3716316" y="4307811"/>
                <a:ext cx="3086114" cy="1392234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: 圆角 25"/>
              <p:cNvSpPr/>
              <p:nvPr/>
            </p:nvSpPr>
            <p:spPr>
              <a:xfrm>
                <a:off x="4400920" y="4179222"/>
                <a:ext cx="1826429" cy="25717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成果作者信息</a:t>
                </a:r>
                <a:endPara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759290" y="8499186"/>
              <a:ext cx="3086114" cy="1520822"/>
              <a:chOff x="3716316" y="4179223"/>
              <a:chExt cx="3086114" cy="1520822"/>
            </a:xfrm>
          </p:grpSpPr>
          <p:sp>
            <p:nvSpPr>
              <p:cNvPr id="28" name="矩形: 圆角 27"/>
              <p:cNvSpPr/>
              <p:nvPr/>
            </p:nvSpPr>
            <p:spPr>
              <a:xfrm>
                <a:off x="3716316" y="4307811"/>
                <a:ext cx="3086114" cy="1392234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: 圆角 28"/>
              <p:cNvSpPr/>
              <p:nvPr/>
            </p:nvSpPr>
            <p:spPr>
              <a:xfrm>
                <a:off x="4229886" y="4179223"/>
                <a:ext cx="2058974" cy="25717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成果指导教师信息</a:t>
                </a:r>
                <a:endPara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314520" y="6640681"/>
            <a:ext cx="6181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内容宋体</a:t>
            </a:r>
            <a:r>
              <a: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11</a:t>
            </a: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号，段落单倍行距。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42118" y="7202695"/>
            <a:ext cx="6370637" cy="1238727"/>
            <a:chOff x="3716315" y="4186995"/>
            <a:chExt cx="6370637" cy="1238727"/>
          </a:xfrm>
        </p:grpSpPr>
        <p:sp>
          <p:nvSpPr>
            <p:cNvPr id="36" name="矩形: 圆角 35"/>
            <p:cNvSpPr/>
            <p:nvPr/>
          </p:nvSpPr>
          <p:spPr>
            <a:xfrm>
              <a:off x="3716315" y="4307812"/>
              <a:ext cx="6370637" cy="1117910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: 圆角 36"/>
            <p:cNvSpPr/>
            <p:nvPr/>
          </p:nvSpPr>
          <p:spPr>
            <a:xfrm>
              <a:off x="6132019" y="4186995"/>
              <a:ext cx="1539228" cy="23801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读研期间成果</a:t>
              </a:r>
              <a:endParaRPr lang="zh-CN" altLang="en-US" sz="1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9362" y="8834292"/>
            <a:ext cx="200723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姓名：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年级：</a:t>
            </a:r>
            <a:r>
              <a: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2022</a:t>
            </a: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级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学科（专业）：中国语言文学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学院：文学院</a:t>
            </a:r>
            <a:endParaRPr lang="zh-CN" altLang="en-US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5414" y="8874310"/>
            <a:ext cx="884555" cy="85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姓名：</a:t>
            </a:r>
            <a:endParaRPr lang="zh-CN" altLang="en-US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职称：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研究方向：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5304" y="2981944"/>
            <a:ext cx="6370637" cy="2420283"/>
            <a:chOff x="3716315" y="4187162"/>
            <a:chExt cx="6370637" cy="2420283"/>
          </a:xfrm>
        </p:grpSpPr>
        <p:sp>
          <p:nvSpPr>
            <p:cNvPr id="16" name="矩形: 圆角 15"/>
            <p:cNvSpPr/>
            <p:nvPr/>
          </p:nvSpPr>
          <p:spPr>
            <a:xfrm>
              <a:off x="3716315" y="4307811"/>
              <a:ext cx="6370637" cy="2299634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6273918" y="4187162"/>
              <a:ext cx="1255430" cy="25717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图  片</a:t>
              </a:r>
              <a:endParaRPr lang="zh-CN" altLang="en-US" sz="1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8" t="45881" r="7546" b="37207"/>
          <a:stretch>
            <a:fillRect/>
          </a:stretch>
        </p:blipFill>
        <p:spPr>
          <a:xfrm>
            <a:off x="604458" y="3384088"/>
            <a:ext cx="6092328" cy="184064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65304" y="5494722"/>
            <a:ext cx="6370637" cy="1529940"/>
            <a:chOff x="3716315" y="4187162"/>
            <a:chExt cx="6370637" cy="1529940"/>
          </a:xfrm>
        </p:grpSpPr>
        <p:sp>
          <p:nvSpPr>
            <p:cNvPr id="9" name="矩形: 圆角 8"/>
            <p:cNvSpPr/>
            <p:nvPr/>
          </p:nvSpPr>
          <p:spPr>
            <a:xfrm>
              <a:off x="3716315" y="4307811"/>
              <a:ext cx="6370637" cy="1409291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6273918" y="4187162"/>
              <a:ext cx="1255430" cy="25717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创新点</a:t>
              </a:r>
              <a:endParaRPr lang="zh-CN" altLang="en-US" sz="1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14519" y="7810261"/>
            <a:ext cx="6181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内容宋体</a:t>
            </a:r>
            <a:r>
              <a: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11</a:t>
            </a: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号，段落单倍行距。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152</Words>
  <Application>WPS 演示</Application>
  <PresentationFormat>自定义</PresentationFormat>
  <Paragraphs>32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华文中宋</vt:lpstr>
      <vt:lpstr>Calibri</vt:lpstr>
      <vt:lpstr>等线</vt:lpstr>
      <vt:lpstr>微软雅黑</vt:lpstr>
      <vt:lpstr>Arial Unicode MS</vt:lpstr>
      <vt:lpstr>等线 Light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 xinwu</dc:creator>
  <cp:lastModifiedBy>瘦不到105不该名字</cp:lastModifiedBy>
  <cp:revision>10</cp:revision>
  <dcterms:created xsi:type="dcterms:W3CDTF">2023-05-24T08:17:00Z</dcterms:created>
  <dcterms:modified xsi:type="dcterms:W3CDTF">2025-06-10T01:28:18Z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B1FD5515F60C440E9F7EC40A7F661E85_12</vt:lpwstr>
  </property>
  <property fmtid="{D5CDD505-2E9C-101B-9397-08002B2CF9AE}" pid="3" name="KSOProductBuildVer">
    <vt:lpwstr>2052-12.1.0.21171</vt:lpwstr>
  </property>
</Properties>
</file>