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</p:sldIdLst>
  <p:sldSz cx="7254875" cy="1038352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9" autoAdjust="0"/>
    <p:restoredTop sz="94660"/>
  </p:normalViewPr>
  <p:slideViewPr>
    <p:cSldViewPr snapToGrid="0">
      <p:cViewPr>
        <p:scale>
          <a:sx n="100" d="100"/>
          <a:sy n="100" d="100"/>
        </p:scale>
        <p:origin x="9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F32CFA-A127-46A1-AA30-6D37010C11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351088" y="1143000"/>
            <a:ext cx="21558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500864-0BAF-48F2-9466-CC850A5006C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00774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1pPr>
    <a:lvl2pPr marL="504190" algn="l" defTabSz="100774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2pPr>
    <a:lvl3pPr marL="1007745" algn="l" defTabSz="100774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3pPr>
    <a:lvl4pPr marL="1511935" algn="l" defTabSz="100774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4pPr>
    <a:lvl5pPr marL="2015490" algn="l" defTabSz="100774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5pPr>
    <a:lvl6pPr marL="2519680" algn="l" defTabSz="100774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6pPr>
    <a:lvl7pPr marL="3023870" algn="l" defTabSz="100774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7pPr>
    <a:lvl8pPr marL="3527425" algn="l" defTabSz="100774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8pPr>
    <a:lvl9pPr marL="4031615" algn="l" defTabSz="1007745" rtl="0" eaLnBrk="1" latinLnBrk="0" hangingPunct="1">
      <a:defRPr sz="132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00864-0BAF-48F2-9466-CC850A5006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4116" y="1699393"/>
            <a:ext cx="6166644" cy="3615114"/>
          </a:xfrm>
        </p:spPr>
        <p:txBody>
          <a:bodyPr anchor="b"/>
          <a:lstStyle>
            <a:lvl1pPr algn="ctr">
              <a:defRPr sz="476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6860" y="5453919"/>
            <a:ext cx="5441156" cy="2507023"/>
          </a:xfrm>
        </p:spPr>
        <p:txBody>
          <a:bodyPr/>
          <a:lstStyle>
            <a:lvl1pPr marL="0" indent="0" algn="ctr">
              <a:buNone/>
              <a:defRPr sz="1905"/>
            </a:lvl1pPr>
            <a:lvl2pPr marL="362585" indent="0" algn="ctr">
              <a:buNone/>
              <a:defRPr sz="1585"/>
            </a:lvl2pPr>
            <a:lvl3pPr marL="725170" indent="0" algn="ctr">
              <a:buNone/>
              <a:defRPr sz="1430"/>
            </a:lvl3pPr>
            <a:lvl4pPr marL="1088390" indent="0" algn="ctr">
              <a:buNone/>
              <a:defRPr sz="1270"/>
            </a:lvl4pPr>
            <a:lvl5pPr marL="1450975" indent="0" algn="ctr">
              <a:buNone/>
              <a:defRPr sz="1270"/>
            </a:lvl5pPr>
            <a:lvl6pPr marL="1813560" indent="0" algn="ctr">
              <a:buNone/>
              <a:defRPr sz="1270"/>
            </a:lvl6pPr>
            <a:lvl7pPr marL="2176145" indent="0" algn="ctr">
              <a:buNone/>
              <a:defRPr sz="1270"/>
            </a:lvl7pPr>
            <a:lvl8pPr marL="2539365" indent="0" algn="ctr">
              <a:buNone/>
              <a:defRPr sz="1270"/>
            </a:lvl8pPr>
            <a:lvl9pPr marL="2901950" indent="0" algn="ctr">
              <a:buNone/>
              <a:defRPr sz="127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91771" y="552843"/>
            <a:ext cx="1564332" cy="879982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8773" y="552843"/>
            <a:ext cx="4602311" cy="879982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994" y="2588752"/>
            <a:ext cx="6257330" cy="4319387"/>
          </a:xfrm>
        </p:spPr>
        <p:txBody>
          <a:bodyPr anchor="b"/>
          <a:lstStyle>
            <a:lvl1pPr>
              <a:defRPr sz="476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94" y="6949002"/>
            <a:ext cx="6257330" cy="2271464"/>
          </a:xfrm>
        </p:spPr>
        <p:txBody>
          <a:bodyPr/>
          <a:lstStyle>
            <a:lvl1pPr marL="0" indent="0">
              <a:buNone/>
              <a:defRPr sz="1905">
                <a:solidFill>
                  <a:schemeClr val="tx1"/>
                </a:solidFill>
              </a:defRPr>
            </a:lvl1pPr>
            <a:lvl2pPr marL="362585" indent="0">
              <a:buNone/>
              <a:defRPr sz="1585">
                <a:solidFill>
                  <a:schemeClr val="tx1">
                    <a:tint val="75000"/>
                  </a:schemeClr>
                </a:solidFill>
              </a:defRPr>
            </a:lvl2pPr>
            <a:lvl3pPr marL="725170" indent="0">
              <a:buNone/>
              <a:defRPr sz="1430">
                <a:solidFill>
                  <a:schemeClr val="tx1">
                    <a:tint val="75000"/>
                  </a:schemeClr>
                </a:solidFill>
              </a:defRPr>
            </a:lvl3pPr>
            <a:lvl4pPr marL="1088390" indent="0">
              <a:buNone/>
              <a:defRPr sz="1270">
                <a:solidFill>
                  <a:schemeClr val="tx1">
                    <a:tint val="75000"/>
                  </a:schemeClr>
                </a:solidFill>
              </a:defRPr>
            </a:lvl4pPr>
            <a:lvl5pPr marL="1450975" indent="0">
              <a:buNone/>
              <a:defRPr sz="1270">
                <a:solidFill>
                  <a:schemeClr val="tx1">
                    <a:tint val="75000"/>
                  </a:schemeClr>
                </a:solidFill>
              </a:defRPr>
            </a:lvl5pPr>
            <a:lvl6pPr marL="1813560" indent="0">
              <a:buNone/>
              <a:defRPr sz="1270">
                <a:solidFill>
                  <a:schemeClr val="tx1">
                    <a:tint val="75000"/>
                  </a:schemeClr>
                </a:solidFill>
              </a:defRPr>
            </a:lvl6pPr>
            <a:lvl7pPr marL="2176145" indent="0">
              <a:buNone/>
              <a:defRPr sz="1270">
                <a:solidFill>
                  <a:schemeClr val="tx1">
                    <a:tint val="75000"/>
                  </a:schemeClr>
                </a:solidFill>
              </a:defRPr>
            </a:lvl7pPr>
            <a:lvl8pPr marL="2539365" indent="0">
              <a:buNone/>
              <a:defRPr sz="1270">
                <a:solidFill>
                  <a:schemeClr val="tx1">
                    <a:tint val="75000"/>
                  </a:schemeClr>
                </a:solidFill>
              </a:defRPr>
            </a:lvl8pPr>
            <a:lvl9pPr marL="2901950" indent="0">
              <a:buNone/>
              <a:defRPr sz="12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773" y="2764216"/>
            <a:ext cx="3083322" cy="65884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72780" y="2764216"/>
            <a:ext cx="3083322" cy="65884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717" y="552846"/>
            <a:ext cx="6257330" cy="200706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9718" y="2545483"/>
            <a:ext cx="3069152" cy="1247502"/>
          </a:xfrm>
        </p:spPr>
        <p:txBody>
          <a:bodyPr anchor="b"/>
          <a:lstStyle>
            <a:lvl1pPr marL="0" indent="0">
              <a:buNone/>
              <a:defRPr sz="1905" b="1"/>
            </a:lvl1pPr>
            <a:lvl2pPr marL="362585" indent="0">
              <a:buNone/>
              <a:defRPr sz="1585" b="1"/>
            </a:lvl2pPr>
            <a:lvl3pPr marL="725170" indent="0">
              <a:buNone/>
              <a:defRPr sz="1430" b="1"/>
            </a:lvl3pPr>
            <a:lvl4pPr marL="1088390" indent="0">
              <a:buNone/>
              <a:defRPr sz="1270" b="1"/>
            </a:lvl4pPr>
            <a:lvl5pPr marL="1450975" indent="0">
              <a:buNone/>
              <a:defRPr sz="1270" b="1"/>
            </a:lvl5pPr>
            <a:lvl6pPr marL="1813560" indent="0">
              <a:buNone/>
              <a:defRPr sz="1270" b="1"/>
            </a:lvl6pPr>
            <a:lvl7pPr marL="2176145" indent="0">
              <a:buNone/>
              <a:defRPr sz="1270" b="1"/>
            </a:lvl7pPr>
            <a:lvl8pPr marL="2539365" indent="0">
              <a:buNone/>
              <a:defRPr sz="1270" b="1"/>
            </a:lvl8pPr>
            <a:lvl9pPr marL="2901950" indent="0">
              <a:buNone/>
              <a:defRPr sz="127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9718" y="3792985"/>
            <a:ext cx="3069152" cy="557891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72781" y="2545483"/>
            <a:ext cx="3084267" cy="1247502"/>
          </a:xfrm>
        </p:spPr>
        <p:txBody>
          <a:bodyPr anchor="b"/>
          <a:lstStyle>
            <a:lvl1pPr marL="0" indent="0">
              <a:buNone/>
              <a:defRPr sz="1905" b="1"/>
            </a:lvl1pPr>
            <a:lvl2pPr marL="362585" indent="0">
              <a:buNone/>
              <a:defRPr sz="1585" b="1"/>
            </a:lvl2pPr>
            <a:lvl3pPr marL="725170" indent="0">
              <a:buNone/>
              <a:defRPr sz="1430" b="1"/>
            </a:lvl3pPr>
            <a:lvl4pPr marL="1088390" indent="0">
              <a:buNone/>
              <a:defRPr sz="1270" b="1"/>
            </a:lvl4pPr>
            <a:lvl5pPr marL="1450975" indent="0">
              <a:buNone/>
              <a:defRPr sz="1270" b="1"/>
            </a:lvl5pPr>
            <a:lvl6pPr marL="1813560" indent="0">
              <a:buNone/>
              <a:defRPr sz="1270" b="1"/>
            </a:lvl6pPr>
            <a:lvl7pPr marL="2176145" indent="0">
              <a:buNone/>
              <a:defRPr sz="1270" b="1"/>
            </a:lvl7pPr>
            <a:lvl8pPr marL="2539365" indent="0">
              <a:buNone/>
              <a:defRPr sz="1270" b="1"/>
            </a:lvl8pPr>
            <a:lvl9pPr marL="2901950" indent="0">
              <a:buNone/>
              <a:defRPr sz="127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72781" y="3792985"/>
            <a:ext cx="3084267" cy="557891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718" y="692256"/>
            <a:ext cx="2339886" cy="2422896"/>
          </a:xfrm>
        </p:spPr>
        <p:txBody>
          <a:bodyPr anchor="b"/>
          <a:lstStyle>
            <a:lvl1pPr>
              <a:defRPr sz="25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4267" y="1495083"/>
            <a:ext cx="3672780" cy="7379255"/>
          </a:xfrm>
        </p:spPr>
        <p:txBody>
          <a:bodyPr/>
          <a:lstStyle>
            <a:lvl1pPr>
              <a:defRPr sz="2540"/>
            </a:lvl1pPr>
            <a:lvl2pPr>
              <a:defRPr sz="2220"/>
            </a:lvl2pPr>
            <a:lvl3pPr>
              <a:defRPr sz="1905"/>
            </a:lvl3pPr>
            <a:lvl4pPr>
              <a:defRPr sz="1585"/>
            </a:lvl4pPr>
            <a:lvl5pPr>
              <a:defRPr sz="1585"/>
            </a:lvl5pPr>
            <a:lvl6pPr>
              <a:defRPr sz="1585"/>
            </a:lvl6pPr>
            <a:lvl7pPr>
              <a:defRPr sz="1585"/>
            </a:lvl7pPr>
            <a:lvl8pPr>
              <a:defRPr sz="1585"/>
            </a:lvl8pPr>
            <a:lvl9pPr>
              <a:defRPr sz="158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9718" y="3115152"/>
            <a:ext cx="2339886" cy="5771203"/>
          </a:xfrm>
        </p:spPr>
        <p:txBody>
          <a:bodyPr/>
          <a:lstStyle>
            <a:lvl1pPr marL="0" indent="0">
              <a:buNone/>
              <a:defRPr sz="1270"/>
            </a:lvl1pPr>
            <a:lvl2pPr marL="362585" indent="0">
              <a:buNone/>
              <a:defRPr sz="1110"/>
            </a:lvl2pPr>
            <a:lvl3pPr marL="725170" indent="0">
              <a:buNone/>
              <a:defRPr sz="950"/>
            </a:lvl3pPr>
            <a:lvl4pPr marL="1088390" indent="0">
              <a:buNone/>
              <a:defRPr sz="795"/>
            </a:lvl4pPr>
            <a:lvl5pPr marL="1450975" indent="0">
              <a:buNone/>
              <a:defRPr sz="795"/>
            </a:lvl5pPr>
            <a:lvl6pPr marL="1813560" indent="0">
              <a:buNone/>
              <a:defRPr sz="795"/>
            </a:lvl6pPr>
            <a:lvl7pPr marL="2176145" indent="0">
              <a:buNone/>
              <a:defRPr sz="795"/>
            </a:lvl7pPr>
            <a:lvl8pPr marL="2539365" indent="0">
              <a:buNone/>
              <a:defRPr sz="795"/>
            </a:lvl8pPr>
            <a:lvl9pPr marL="2901950" indent="0">
              <a:buNone/>
              <a:defRPr sz="79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718" y="692256"/>
            <a:ext cx="2339886" cy="2422896"/>
          </a:xfrm>
        </p:spPr>
        <p:txBody>
          <a:bodyPr anchor="b"/>
          <a:lstStyle>
            <a:lvl1pPr>
              <a:defRPr sz="25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84267" y="1495083"/>
            <a:ext cx="3672780" cy="7379255"/>
          </a:xfrm>
        </p:spPr>
        <p:txBody>
          <a:bodyPr anchor="t"/>
          <a:lstStyle>
            <a:lvl1pPr marL="0" indent="0">
              <a:buNone/>
              <a:defRPr sz="2540"/>
            </a:lvl1pPr>
            <a:lvl2pPr marL="362585" indent="0">
              <a:buNone/>
              <a:defRPr sz="2220"/>
            </a:lvl2pPr>
            <a:lvl3pPr marL="725170" indent="0">
              <a:buNone/>
              <a:defRPr sz="1905"/>
            </a:lvl3pPr>
            <a:lvl4pPr marL="1088390" indent="0">
              <a:buNone/>
              <a:defRPr sz="1585"/>
            </a:lvl4pPr>
            <a:lvl5pPr marL="1450975" indent="0">
              <a:buNone/>
              <a:defRPr sz="1585"/>
            </a:lvl5pPr>
            <a:lvl6pPr marL="1813560" indent="0">
              <a:buNone/>
              <a:defRPr sz="1585"/>
            </a:lvl6pPr>
            <a:lvl7pPr marL="2176145" indent="0">
              <a:buNone/>
              <a:defRPr sz="1585"/>
            </a:lvl7pPr>
            <a:lvl8pPr marL="2539365" indent="0">
              <a:buNone/>
              <a:defRPr sz="1585"/>
            </a:lvl8pPr>
            <a:lvl9pPr marL="2901950" indent="0">
              <a:buNone/>
              <a:defRPr sz="158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9718" y="3115152"/>
            <a:ext cx="2339886" cy="5771203"/>
          </a:xfrm>
        </p:spPr>
        <p:txBody>
          <a:bodyPr/>
          <a:lstStyle>
            <a:lvl1pPr marL="0" indent="0">
              <a:buNone/>
              <a:defRPr sz="1270"/>
            </a:lvl1pPr>
            <a:lvl2pPr marL="362585" indent="0">
              <a:buNone/>
              <a:defRPr sz="1110"/>
            </a:lvl2pPr>
            <a:lvl3pPr marL="725170" indent="0">
              <a:buNone/>
              <a:defRPr sz="950"/>
            </a:lvl3pPr>
            <a:lvl4pPr marL="1088390" indent="0">
              <a:buNone/>
              <a:defRPr sz="795"/>
            </a:lvl4pPr>
            <a:lvl5pPr marL="1450975" indent="0">
              <a:buNone/>
              <a:defRPr sz="795"/>
            </a:lvl5pPr>
            <a:lvl6pPr marL="1813560" indent="0">
              <a:buNone/>
              <a:defRPr sz="795"/>
            </a:lvl6pPr>
            <a:lvl7pPr marL="2176145" indent="0">
              <a:buNone/>
              <a:defRPr sz="795"/>
            </a:lvl7pPr>
            <a:lvl8pPr marL="2539365" indent="0">
              <a:buNone/>
              <a:defRPr sz="795"/>
            </a:lvl8pPr>
            <a:lvl9pPr marL="2901950" indent="0">
              <a:buNone/>
              <a:defRPr sz="79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773" y="552846"/>
            <a:ext cx="6257330" cy="2007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773" y="2764216"/>
            <a:ext cx="6257330" cy="6588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8773" y="9624282"/>
            <a:ext cx="1632347" cy="552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06196-B0B8-4E80-AE2F-BD6E4CFE1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03178" y="9624282"/>
            <a:ext cx="2448520" cy="552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3755" y="9624282"/>
            <a:ext cx="1632347" cy="552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89647-72A3-4A7C-A528-AF717271A3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25170" rtl="0" eaLnBrk="1" latinLnBrk="0" hangingPunct="1">
        <a:lnSpc>
          <a:spcPct val="90000"/>
        </a:lnSpc>
        <a:spcBef>
          <a:spcPct val="0"/>
        </a:spcBef>
        <a:buNone/>
        <a:defRPr sz="34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1610" indent="-181610" algn="l" defTabSz="725170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sz="222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indent="-181610" algn="l" defTabSz="72517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905" kern="1200">
          <a:solidFill>
            <a:schemeClr val="tx1"/>
          </a:solidFill>
          <a:latin typeface="+mn-lt"/>
          <a:ea typeface="+mn-ea"/>
          <a:cs typeface="+mn-cs"/>
        </a:defRPr>
      </a:lvl2pPr>
      <a:lvl3pPr marL="906780" indent="-181610" algn="l" defTabSz="72517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585" kern="1200">
          <a:solidFill>
            <a:schemeClr val="tx1"/>
          </a:solidFill>
          <a:latin typeface="+mn-lt"/>
          <a:ea typeface="+mn-ea"/>
          <a:cs typeface="+mn-cs"/>
        </a:defRPr>
      </a:lvl3pPr>
      <a:lvl4pPr marL="1269365" indent="-181610" algn="l" defTabSz="72517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3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85" indent="-181610" algn="l" defTabSz="72517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30" kern="1200">
          <a:solidFill>
            <a:schemeClr val="tx1"/>
          </a:solidFill>
          <a:latin typeface="+mn-lt"/>
          <a:ea typeface="+mn-ea"/>
          <a:cs typeface="+mn-cs"/>
        </a:defRPr>
      </a:lvl5pPr>
      <a:lvl6pPr marL="1995170" indent="-181610" algn="l" defTabSz="72517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30" kern="1200">
          <a:solidFill>
            <a:schemeClr val="tx1"/>
          </a:solidFill>
          <a:latin typeface="+mn-lt"/>
          <a:ea typeface="+mn-ea"/>
          <a:cs typeface="+mn-cs"/>
        </a:defRPr>
      </a:lvl6pPr>
      <a:lvl7pPr marL="2357755" indent="-181610" algn="l" defTabSz="72517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indent="-181610" algn="l" defTabSz="72517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30" kern="1200">
          <a:solidFill>
            <a:schemeClr val="tx1"/>
          </a:solidFill>
          <a:latin typeface="+mn-lt"/>
          <a:ea typeface="+mn-ea"/>
          <a:cs typeface="+mn-cs"/>
        </a:defRPr>
      </a:lvl8pPr>
      <a:lvl9pPr marL="3083560" indent="-181610" algn="l" defTabSz="72517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5170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1pPr>
      <a:lvl2pPr marL="362585" algn="l" defTabSz="725170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2pPr>
      <a:lvl3pPr marL="725170" algn="l" defTabSz="725170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3pPr>
      <a:lvl4pPr marL="1088390" algn="l" defTabSz="725170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4pPr>
      <a:lvl5pPr marL="1450975" algn="l" defTabSz="725170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5pPr>
      <a:lvl6pPr marL="1813560" algn="l" defTabSz="725170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6pPr>
      <a:lvl7pPr marL="2176145" algn="l" defTabSz="725170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7pPr>
      <a:lvl8pPr marL="2539365" algn="l" defTabSz="725170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8pPr>
      <a:lvl9pPr marL="2901950" algn="l" defTabSz="725170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44666" y="1038372"/>
            <a:ext cx="6391275" cy="1376363"/>
            <a:chOff x="419100" y="1385887"/>
            <a:chExt cx="6391275" cy="1376363"/>
          </a:xfrm>
        </p:grpSpPr>
        <p:sp>
          <p:nvSpPr>
            <p:cNvPr id="4" name="矩形: 圆角 3"/>
            <p:cNvSpPr/>
            <p:nvPr/>
          </p:nvSpPr>
          <p:spPr>
            <a:xfrm>
              <a:off x="419100" y="1514475"/>
              <a:ext cx="6391275" cy="1247775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endParaRPr lang="en-US" altLang="zh-CN" sz="2400" dirty="0"/>
            </a:p>
            <a:p>
              <a:r>
                <a:rPr lang="zh-CN" altLang="en-US" sz="2400" dirty="0"/>
                <a:t>简介</a:t>
              </a:r>
              <a:endParaRPr lang="zh-CN" altLang="en-US" sz="2400" dirty="0"/>
            </a:p>
          </p:txBody>
        </p:sp>
        <p:sp>
          <p:nvSpPr>
            <p:cNvPr id="5" name="矩形: 圆角 4"/>
            <p:cNvSpPr/>
            <p:nvPr/>
          </p:nvSpPr>
          <p:spPr>
            <a:xfrm>
              <a:off x="2987022" y="1385887"/>
              <a:ext cx="1255430" cy="257175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简  介</a:t>
              </a:r>
              <a:endParaRPr lang="zh-CN" altLang="en-US" sz="16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37298" y="20267"/>
            <a:ext cx="3336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标题华文中宋</a:t>
            </a:r>
            <a:r>
              <a:rPr lang="en-US" altLang="zh-CN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24</a:t>
            </a:r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号加粗</a:t>
            </a:r>
            <a:endParaRPr lang="en-US" altLang="zh-CN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4666" y="1338365"/>
            <a:ext cx="61817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内容宋体</a:t>
            </a:r>
            <a:r>
              <a:rPr lang="en-US" altLang="zh-CN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11</a:t>
            </a:r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号，段落单倍行距。</a:t>
            </a:r>
            <a:endParaRPr lang="en-US" altLang="zh-CN" sz="11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44666" y="8658689"/>
            <a:ext cx="6370637" cy="1520823"/>
            <a:chOff x="474767" y="8499185"/>
            <a:chExt cx="6370637" cy="1520823"/>
          </a:xfrm>
        </p:grpSpPr>
        <p:grpSp>
          <p:nvGrpSpPr>
            <p:cNvPr id="24" name="组合 23"/>
            <p:cNvGrpSpPr/>
            <p:nvPr/>
          </p:nvGrpSpPr>
          <p:grpSpPr>
            <a:xfrm>
              <a:off x="474767" y="8499185"/>
              <a:ext cx="3086114" cy="1520823"/>
              <a:chOff x="3716316" y="4179222"/>
              <a:chExt cx="3086114" cy="1520823"/>
            </a:xfrm>
          </p:grpSpPr>
          <p:sp>
            <p:nvSpPr>
              <p:cNvPr id="25" name="矩形: 圆角 24"/>
              <p:cNvSpPr/>
              <p:nvPr/>
            </p:nvSpPr>
            <p:spPr>
              <a:xfrm>
                <a:off x="3716316" y="4307811"/>
                <a:ext cx="3086114" cy="1392234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: 圆角 25"/>
              <p:cNvSpPr/>
              <p:nvPr/>
            </p:nvSpPr>
            <p:spPr>
              <a:xfrm>
                <a:off x="4400920" y="4179222"/>
                <a:ext cx="1826429" cy="257175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b="1" dirty="0"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成果作者信息</a:t>
                </a:r>
                <a:endParaRPr lang="zh-CN" altLang="en-US" sz="1600" b="1" dirty="0"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759290" y="8499186"/>
              <a:ext cx="3086114" cy="1520822"/>
              <a:chOff x="3716316" y="4179223"/>
              <a:chExt cx="3086114" cy="1520822"/>
            </a:xfrm>
          </p:grpSpPr>
          <p:sp>
            <p:nvSpPr>
              <p:cNvPr id="28" name="矩形: 圆角 27"/>
              <p:cNvSpPr/>
              <p:nvPr/>
            </p:nvSpPr>
            <p:spPr>
              <a:xfrm>
                <a:off x="3716316" y="4307811"/>
                <a:ext cx="3086114" cy="1392234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: 圆角 28"/>
              <p:cNvSpPr/>
              <p:nvPr/>
            </p:nvSpPr>
            <p:spPr>
              <a:xfrm>
                <a:off x="4229886" y="4179223"/>
                <a:ext cx="2058974" cy="257175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b="1" dirty="0"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成果指导教师信息</a:t>
                </a:r>
                <a:endParaRPr lang="zh-CN" altLang="en-US" sz="1600" b="1" dirty="0"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</p:grpSp>
      </p:grpSp>
      <p:sp>
        <p:nvSpPr>
          <p:cNvPr id="32" name="文本框 31"/>
          <p:cNvSpPr txBox="1"/>
          <p:nvPr/>
        </p:nvSpPr>
        <p:spPr>
          <a:xfrm>
            <a:off x="439917" y="6169805"/>
            <a:ext cx="61817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内容宋体</a:t>
            </a:r>
            <a:r>
              <a:rPr lang="en-US" altLang="zh-CN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11</a:t>
            </a:r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号，段落单倍行距。</a:t>
            </a:r>
            <a:endParaRPr lang="en-US" altLang="zh-CN" sz="11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42118" y="5677191"/>
            <a:ext cx="6370637" cy="1512883"/>
            <a:chOff x="3716315" y="4187162"/>
            <a:chExt cx="6370637" cy="1512883"/>
          </a:xfrm>
        </p:grpSpPr>
        <p:sp>
          <p:nvSpPr>
            <p:cNvPr id="36" name="矩形: 圆角 35"/>
            <p:cNvSpPr/>
            <p:nvPr/>
          </p:nvSpPr>
          <p:spPr>
            <a:xfrm>
              <a:off x="3716315" y="4307811"/>
              <a:ext cx="6370637" cy="1392234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/>
            <p:cNvSpPr/>
            <p:nvPr/>
          </p:nvSpPr>
          <p:spPr>
            <a:xfrm>
              <a:off x="6273918" y="4187162"/>
              <a:ext cx="1255430" cy="257175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结  论</a:t>
              </a:r>
              <a:endParaRPr lang="zh-CN" altLang="en-US" sz="16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83119" y="9044453"/>
            <a:ext cx="2232025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姓名：</a:t>
            </a:r>
            <a:endParaRPr lang="en-US" altLang="zh-CN" sz="11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年级：</a:t>
            </a:r>
            <a:r>
              <a:rPr lang="en-US" altLang="zh-CN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2022</a:t>
            </a:r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级</a:t>
            </a:r>
            <a:endParaRPr lang="en-US" altLang="zh-CN" sz="11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学科（专业）：化学</a:t>
            </a:r>
            <a:r>
              <a:rPr lang="en-US" altLang="zh-CN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/</a:t>
            </a:r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资源与环境</a:t>
            </a:r>
            <a:endParaRPr lang="en-US" altLang="zh-CN" sz="11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学院：</a:t>
            </a:r>
            <a:endParaRPr lang="zh-CN" altLang="en-US" sz="11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49171" y="9084471"/>
            <a:ext cx="884555" cy="852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姓名：</a:t>
            </a:r>
            <a:endParaRPr lang="zh-CN" altLang="en-US" sz="11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职称：</a:t>
            </a:r>
            <a:endParaRPr lang="en-US" altLang="zh-CN" sz="11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研究方向：</a:t>
            </a:r>
            <a:endParaRPr lang="en-US" altLang="zh-CN" sz="11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44666" y="2496229"/>
            <a:ext cx="6333960" cy="3096643"/>
            <a:chOff x="444666" y="2616911"/>
            <a:chExt cx="6333960" cy="3096643"/>
          </a:xfrm>
        </p:grpSpPr>
        <p:grpSp>
          <p:nvGrpSpPr>
            <p:cNvPr id="23" name="组合 22"/>
            <p:cNvGrpSpPr/>
            <p:nvPr/>
          </p:nvGrpSpPr>
          <p:grpSpPr>
            <a:xfrm>
              <a:off x="444666" y="2616911"/>
              <a:ext cx="3086114" cy="3096643"/>
              <a:chOff x="431793" y="4169696"/>
              <a:chExt cx="3086114" cy="3096643"/>
            </a:xfrm>
          </p:grpSpPr>
          <p:sp>
            <p:nvSpPr>
              <p:cNvPr id="11" name="矩形: 圆角 10"/>
              <p:cNvSpPr/>
              <p:nvPr/>
            </p:nvSpPr>
            <p:spPr>
              <a:xfrm>
                <a:off x="431793" y="4307811"/>
                <a:ext cx="3086114" cy="2958528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/>
              <p:cNvSpPr/>
              <p:nvPr/>
            </p:nvSpPr>
            <p:spPr>
              <a:xfrm>
                <a:off x="1401896" y="4169696"/>
                <a:ext cx="1255430" cy="257175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b="1" dirty="0"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方  法</a:t>
                </a:r>
                <a:endParaRPr lang="zh-CN" altLang="en-US" sz="1600" b="1" dirty="0"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570330" y="3052499"/>
              <a:ext cx="29604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       内容宋体</a:t>
              </a:r>
              <a:r>
                <a:rPr lang="en-US" altLang="zh-CN" sz="11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11</a:t>
              </a:r>
              <a:r>
                <a:rPr lang="zh-CN" altLang="en-US" sz="11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号，段落单倍行距。</a:t>
              </a:r>
              <a:endParaRPr lang="en-US" altLang="zh-CN" sz="11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692512" y="2616911"/>
              <a:ext cx="3086114" cy="3096643"/>
              <a:chOff x="454095" y="4169696"/>
              <a:chExt cx="3086114" cy="3096643"/>
            </a:xfrm>
          </p:grpSpPr>
          <p:sp>
            <p:nvSpPr>
              <p:cNvPr id="9" name="矩形: 圆角 8"/>
              <p:cNvSpPr/>
              <p:nvPr/>
            </p:nvSpPr>
            <p:spPr>
              <a:xfrm>
                <a:off x="454095" y="4307810"/>
                <a:ext cx="3086114" cy="2958529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: 圆角 12"/>
              <p:cNvSpPr/>
              <p:nvPr/>
            </p:nvSpPr>
            <p:spPr>
              <a:xfrm>
                <a:off x="1401896" y="4169696"/>
                <a:ext cx="1255430" cy="257175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b="1" dirty="0"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结  果</a:t>
                </a:r>
                <a:endParaRPr lang="zh-CN" altLang="en-US" sz="1600" b="1" dirty="0"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42118" y="7269601"/>
            <a:ext cx="6370637" cy="1238727"/>
            <a:chOff x="442118" y="7202695"/>
            <a:chExt cx="6370637" cy="1238727"/>
          </a:xfrm>
        </p:grpSpPr>
        <p:sp>
          <p:nvSpPr>
            <p:cNvPr id="16" name="矩形: 圆角 15"/>
            <p:cNvSpPr/>
            <p:nvPr/>
          </p:nvSpPr>
          <p:spPr>
            <a:xfrm>
              <a:off x="442118" y="7323512"/>
              <a:ext cx="6370637" cy="1117910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矩形: 圆角 16"/>
            <p:cNvSpPr/>
            <p:nvPr/>
          </p:nvSpPr>
          <p:spPr>
            <a:xfrm>
              <a:off x="2857822" y="7202695"/>
              <a:ext cx="1539228" cy="238016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读研期间成果</a:t>
              </a:r>
              <a:endParaRPr lang="zh-CN" altLang="en-US" sz="16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14519" y="7810261"/>
            <a:ext cx="61817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内容宋体</a:t>
            </a:r>
            <a:r>
              <a:rPr lang="en-US" altLang="zh-CN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11</a:t>
            </a:r>
            <a:r>
              <a:rPr lang="zh-CN" altLang="en-US" sz="11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号，段落单倍行距。</a:t>
            </a:r>
            <a:endParaRPr lang="en-US" altLang="zh-CN" sz="11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39916" y="385126"/>
            <a:ext cx="6338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正式版面是此版面的</a:t>
            </a:r>
            <a:r>
              <a:rPr lang="en-US" altLang="zh-CN" sz="1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1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倍，同学们设计时参照此版式，可适当调整，背景不做设计。图片分辨率不低于</a:t>
            </a:r>
            <a:r>
              <a:rPr lang="en-US" altLang="zh-CN" sz="1800" dirty="0">
                <a:solidFill>
                  <a:srgbClr val="FF0000"/>
                </a:solidFill>
                <a:effectLst/>
                <a:latin typeface="仿宋" panose="02010609060101010101" pitchFamily="49" charset="-122"/>
                <a:cs typeface="Times New Roman" panose="02020603050405020304" pitchFamily="18" charset="0"/>
              </a:rPr>
              <a:t>300dpi</a:t>
            </a:r>
            <a:r>
              <a:rPr lang="zh-CN" altLang="en-US" sz="1800" dirty="0">
                <a:solidFill>
                  <a:srgbClr val="FF0000"/>
                </a:solidFill>
                <a:effectLst/>
                <a:latin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1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230</Words>
  <Application>WPS 演示</Application>
  <PresentationFormat>自定义</PresentationFormat>
  <Paragraphs>38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4" baseType="lpstr">
      <vt:lpstr>Arial</vt:lpstr>
      <vt:lpstr>宋体</vt:lpstr>
      <vt:lpstr>Wingdings</vt:lpstr>
      <vt:lpstr>华文中宋</vt:lpstr>
      <vt:lpstr>仿宋</vt:lpstr>
      <vt:lpstr>Times New Roman</vt:lpstr>
      <vt:lpstr>等线</vt:lpstr>
      <vt:lpstr>Calibri</vt:lpstr>
      <vt:lpstr>微软雅黑</vt:lpstr>
      <vt:lpstr>Arial Unicode MS</vt:lpstr>
      <vt:lpstr>等线 Light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 xinwu</dc:creator>
  <cp:lastModifiedBy>瘦不到105不该名字</cp:lastModifiedBy>
  <cp:revision>8</cp:revision>
  <dcterms:created xsi:type="dcterms:W3CDTF">2023-05-24T08:17:00Z</dcterms:created>
  <dcterms:modified xsi:type="dcterms:W3CDTF">2025-06-10T01:28:07Z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29FC2AB6374C4392B3BE3EF5CA29D0C4_12</vt:lpwstr>
  </property>
  <property fmtid="{D5CDD505-2E9C-101B-9397-08002B2CF9AE}" pid="3" name="KSOProductBuildVer">
    <vt:lpwstr>2052-12.1.0.21171</vt:lpwstr>
  </property>
</Properties>
</file>